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9AB4B-143B-4D41-B911-065923CEDD8F}" type="datetimeFigureOut">
              <a:rPr lang="pl-PL" smtClean="0"/>
              <a:t>2023-01-18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05DF3-30A1-4841-B8FA-2B628E3576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5240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9D735E-7BB0-09DD-960A-AB0A6DFAF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97DA219-1733-26E9-DFE9-DEC8AD1EF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D75091B-7CFA-7E17-21DD-4F67C13B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C857-9B8A-44EF-AB5D-F93993A39DCF}" type="datetime1">
              <a:rPr lang="pl-PL" smtClean="0"/>
              <a:t>2023-01-18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C1708F2-942D-DC6F-DE59-0BA2DDA1C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E91824A-4BB3-AE21-FC3B-D2BF7278B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081C-3925-4821-839A-C1DDA7C06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292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F2123F-B0DA-0251-9EA1-9FE47D4D7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6E7B81E-F6E2-3FB2-3342-C4D7AE492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35788CA-58F4-355C-B3D6-40C4C7E01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39EF-BEB6-4B55-9BC2-A9FC9E223C76}" type="datetime1">
              <a:rPr lang="pl-PL" smtClean="0"/>
              <a:t>2023-01-18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4EB73BC-93DF-EF3C-C572-6D10D5987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27BED61-DD51-B88F-4F86-21D4B2AF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081C-3925-4821-839A-C1DDA7C06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732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5FFFB05-BA4A-D1D3-77F0-E846C5F176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93B0C46-37BC-4B60-9BE6-E2BE1A989B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594ABEE-83B4-44C2-2FB5-D21178E71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62C6-29D6-4BB9-9059-726E490BEC29}" type="datetime1">
              <a:rPr lang="pl-PL" smtClean="0"/>
              <a:t>2023-01-18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082A58F-582E-F420-EDDC-651CA37E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3769325-4462-F8F9-94EB-4F8B11B8E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081C-3925-4821-839A-C1DDA7C06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176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2D5497-6E53-6FF2-F005-7FF36D85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3F701F-70E1-FC55-8FDE-8B1074128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101BCF9-E91E-5BAD-C6B9-EC6D90DA6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9673-DA03-4C13-B43A-89F280357E04}" type="datetime1">
              <a:rPr lang="pl-PL" smtClean="0"/>
              <a:t>2023-01-18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9A5370-36FF-033E-31B3-C92D7FD93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61959ED-98E9-EEDD-BE8A-279F229FA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081C-3925-4821-839A-C1DDA7C06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697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3EE8D5-86A1-D42A-03D9-303529DA5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55DB98D-13F2-27BE-4B12-B265E603D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4EDFBE-6269-69B5-601E-4191AAD91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68A89-2F1B-4B12-959E-3F6E83D3EE5E}" type="datetime1">
              <a:rPr lang="pl-PL" smtClean="0"/>
              <a:t>2023-01-18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98F03C8-0569-48A8-4973-15EE0C023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6251BB7-736D-972A-6A38-EBF170F2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081C-3925-4821-839A-C1DDA7C06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07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ECF494-8C58-E22D-44EE-D151B4456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6133B3-14FC-2380-4E09-86C4A84F77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A8F63F7-3E8C-CE2A-2D7C-D2A0AC253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EDFC6ED-322D-E3C4-1438-89649F95A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72F5-C95E-483D-AE39-099EAE27BB50}" type="datetime1">
              <a:rPr lang="pl-PL" smtClean="0"/>
              <a:t>2023-01-18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6D51470-5D15-A96E-BB3E-8942B39A2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1B83D38-4F8F-B09A-2F6B-B29EFB06B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081C-3925-4821-839A-C1DDA7C06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8806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912801-1AC3-FD5A-1BC5-31C123734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075AB01-D0B7-7238-F991-937A8B43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1717DCB-27E3-1431-CD0B-1F202BA19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C139C9D-3721-FBB9-E899-01A8310FD0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C25565E-39E4-197B-0FC2-8E52B52C0C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0B98FFB-8C0A-2A9B-3AA0-7A1B51C2D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22B4-0DE7-4C28-911F-75F302E614A6}" type="datetime1">
              <a:rPr lang="pl-PL" smtClean="0"/>
              <a:t>2023-01-18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18F6EB1-EBAB-448B-B2B7-AB8300F37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AF5FE64-23BB-4742-0581-A1FFFB31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081C-3925-4821-839A-C1DDA7C06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848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3F86AC-2359-7A74-702F-BD94D69D4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9DD5272-6567-1514-6BF9-DCBAFA642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F2D7-E39C-4379-A19A-AB241B1FB914}" type="datetime1">
              <a:rPr lang="pl-PL" smtClean="0"/>
              <a:t>2023-01-18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93E8269-CE06-FCE0-F3BC-65DAC63FE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9A098E9-3DD6-F896-A90D-9DD405458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081C-3925-4821-839A-C1DDA7C06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321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5B5E212-70D7-4EED-E6F6-83BAA1BA2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7529-6F73-43EC-9F5B-6B64C53E1D0C}" type="datetime1">
              <a:rPr lang="pl-PL" smtClean="0"/>
              <a:t>2023-01-18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C33719C-8C59-D729-6483-512046304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AFEC95E-BFE2-9E69-49A4-089BAEECC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081C-3925-4821-839A-C1DDA7C06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567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DFDD44-0FDE-26B6-2EC5-177FFFDE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621DF7-7041-79B5-43E3-3C741C452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C24925C-9AD4-0424-EF64-EF4651B86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64D4771-E526-8C34-259A-286D55A68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72CD-C782-427D-AD74-BE8B64FD7D61}" type="datetime1">
              <a:rPr lang="pl-PL" smtClean="0"/>
              <a:t>2023-01-18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8D9D973-D503-1C39-B2A7-A38431707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502225B-8DAE-201E-1ED7-1321AC7E7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081C-3925-4821-839A-C1DDA7C06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21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190C86-0348-AAD6-3983-9FA8D13C9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A5CF5B7-00F2-4D18-4F7F-709DD1FB2E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EE09132-5A91-8D8D-839E-859FBFD0B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CE604D3-BAF7-791A-C8AD-0AC41A8C7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B98B-1488-40AA-8E56-6E9C0C27D59B}" type="datetime1">
              <a:rPr lang="pl-PL" smtClean="0"/>
              <a:t>2023-01-18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4E6502B-96AB-12D6-EE36-B23C78C78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CFB09B4-003F-71CC-70DE-4FEE6F2A9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081C-3925-4821-839A-C1DDA7C06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569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E6BD240-0653-87EC-2990-44182A2CC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29D8C99-D09F-E6C3-C0EC-BBAF47321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73C26BC-1C71-38AF-372B-A0B8E66AEA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B7E75-465A-407A-89BC-FD495D0F4083}" type="datetime1">
              <a:rPr lang="pl-PL" smtClean="0"/>
              <a:t>2023-01-18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215795-1B4C-3975-860F-0520A293B0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198D5B-2A76-8FE0-EB8F-69662340A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7081C-3925-4821-839A-C1DDA7C06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053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02B9B0C5-579E-07A9-A873-887EB902AD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4556" y="3429000"/>
            <a:ext cx="7851648" cy="13716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Tytuł prezentacji</a:t>
            </a:r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88A7F746-0BD3-6BDA-3197-C7514B573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4556" y="4900256"/>
            <a:ext cx="7853362" cy="1314450"/>
          </a:xfrm>
        </p:spPr>
        <p:txBody>
          <a:bodyPr/>
          <a:lstStyle/>
          <a:p>
            <a:pPr marR="0" algn="r" eaLnBrk="1" hangingPunct="1"/>
            <a:r>
              <a:rPr lang="pl-PL" dirty="0"/>
              <a:t>Podtytuł prezentacji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69CE78E-85ED-4ECF-6159-5A7545C2D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68" y="136525"/>
            <a:ext cx="9594428" cy="222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550FE77-371B-FA18-A0F5-18A9464DC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63792B01-50D8-41AC-B21C-6BCB00EFD049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9284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53E3851-AB3A-CC63-EF6D-C9D2CC26D6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37" y="139437"/>
            <a:ext cx="3172408" cy="734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stopki 3">
            <a:extLst>
              <a:ext uri="{FF2B5EF4-FFF2-40B4-BE49-F238E27FC236}">
                <a16:creationId xmlns:a16="http://schemas.microsoft.com/office/drawing/2014/main" id="{8413C4A4-3375-A576-B2CC-4515EE9E64F1}"/>
              </a:ext>
            </a:extLst>
          </p:cNvPr>
          <p:cNvSpPr txBox="1">
            <a:spLocks/>
          </p:cNvSpPr>
          <p:nvPr/>
        </p:nvSpPr>
        <p:spPr>
          <a:xfrm>
            <a:off x="8679926" y="6401747"/>
            <a:ext cx="33528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www.pans.nysa.pl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5C740B0-9AA1-4940-C251-40BB2F3C1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E564D958-8D45-4BC8-AC09-58ED26E8F974}" type="slidenum">
              <a:rPr lang="pl-PL" smtClean="0"/>
              <a:t>2</a:t>
            </a:fld>
            <a:endParaRPr lang="pl-PL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708B998A-CBB5-9876-2246-52C888EBC68C}"/>
              </a:ext>
            </a:extLst>
          </p:cNvPr>
          <p:cNvSpPr txBox="1">
            <a:spLocks/>
          </p:cNvSpPr>
          <p:nvPr/>
        </p:nvSpPr>
        <p:spPr>
          <a:xfrm>
            <a:off x="528506" y="1484851"/>
            <a:ext cx="11073468" cy="4454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975379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PresentationFormat>Panoramiczny</PresentationFormat>
  <Paragraphs>5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Tytuł prezentacji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2023-01-10T09:23:15Z</dcterms:created>
  <dcterms:modified xsi:type="dcterms:W3CDTF">2023-01-18T14:05:46Z</dcterms:modified>
</cp:coreProperties>
</file>